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25" d="100"/>
          <a:sy n="25" d="100"/>
        </p:scale>
        <p:origin x="-1578" y="-80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960983"/>
            <a:ext cx="9900055" cy="50167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ドア</a:t>
            </a:r>
            <a:r>
              <a:rPr lang="ja-JP" altLang="en-US" sz="15000" dirty="0" smtClean="0"/>
              <a:t>を</a:t>
            </a:r>
            <a:endParaRPr lang="en-US" altLang="ja-JP" sz="15000" dirty="0"/>
          </a:p>
          <a:p>
            <a:r>
              <a:rPr lang="ja-JP" altLang="en-US" sz="10400" dirty="0" smtClean="0"/>
              <a:t>閉めて下さい</a:t>
            </a:r>
            <a:endParaRPr lang="ja-JP" altLang="en-US" sz="10400" dirty="0"/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050993"/>
            <a:ext cx="9900055" cy="50167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1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ドア</a:t>
            </a:r>
            <a:r>
              <a:rPr kumimoji="1" lang="ja-JP" altLang="en-US" sz="15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kumimoji="1" lang="en-US" altLang="ja-JP" sz="15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04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閉めて下さい</a:t>
            </a:r>
            <a:endParaRPr kumimoji="1" lang="ja-JP" altLang="en-US" sz="104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/>
          <p:cNvGrpSpPr/>
          <p:nvPr/>
        </p:nvGrpSpPr>
        <p:grpSpPr>
          <a:xfrm>
            <a:off x="2807484" y="572391"/>
            <a:ext cx="4035726" cy="5781934"/>
            <a:chOff x="627254" y="2668675"/>
            <a:chExt cx="1215136" cy="1740911"/>
          </a:xfrm>
        </p:grpSpPr>
        <p:sp>
          <p:nvSpPr>
            <p:cNvPr id="14" name="角丸四角形 13"/>
            <p:cNvSpPr/>
            <p:nvPr/>
          </p:nvSpPr>
          <p:spPr bwMode="auto">
            <a:xfrm>
              <a:off x="627254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2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角丸四角形 14"/>
            <p:cNvSpPr/>
            <p:nvPr/>
          </p:nvSpPr>
          <p:spPr bwMode="auto">
            <a:xfrm>
              <a:off x="717265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角丸四角形 112"/>
            <p:cNvSpPr/>
            <p:nvPr/>
          </p:nvSpPr>
          <p:spPr bwMode="auto">
            <a:xfrm>
              <a:off x="709613" y="2682807"/>
              <a:ext cx="90775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rgbClr val="0070C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/>
            <p:nvPr/>
          </p:nvSpPr>
          <p:spPr bwMode="auto">
            <a:xfrm>
              <a:off x="845851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円/楕円 17"/>
            <p:cNvSpPr/>
            <p:nvPr/>
          </p:nvSpPr>
          <p:spPr bwMode="auto">
            <a:xfrm>
              <a:off x="934292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円/楕円 18"/>
            <p:cNvSpPr/>
            <p:nvPr/>
          </p:nvSpPr>
          <p:spPr bwMode="auto">
            <a:xfrm>
              <a:off x="1195101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円/楕円 19"/>
            <p:cNvSpPr/>
            <p:nvPr/>
          </p:nvSpPr>
          <p:spPr bwMode="auto">
            <a:xfrm>
              <a:off x="1283542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円/楕円 20"/>
            <p:cNvSpPr/>
            <p:nvPr/>
          </p:nvSpPr>
          <p:spPr bwMode="auto">
            <a:xfrm>
              <a:off x="1047762" y="3225524"/>
              <a:ext cx="231454" cy="270030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円/楕円 128"/>
            <p:cNvSpPr/>
            <p:nvPr/>
          </p:nvSpPr>
          <p:spPr bwMode="auto">
            <a:xfrm>
              <a:off x="1063478" y="3335061"/>
              <a:ext cx="200026" cy="158233"/>
            </a:xfrm>
            <a:custGeom>
              <a:avLst/>
              <a:gdLst>
                <a:gd name="connsiteX0" fmla="*/ 0 w 200025"/>
                <a:gd name="connsiteY0" fmla="*/ 93404 h 186808"/>
                <a:gd name="connsiteX1" fmla="*/ 100013 w 200025"/>
                <a:gd name="connsiteY1" fmla="*/ 0 h 186808"/>
                <a:gd name="connsiteX2" fmla="*/ 200026 w 200025"/>
                <a:gd name="connsiteY2" fmla="*/ 93404 h 186808"/>
                <a:gd name="connsiteX3" fmla="*/ 100013 w 200025"/>
                <a:gd name="connsiteY3" fmla="*/ 186808 h 186808"/>
                <a:gd name="connsiteX4" fmla="*/ 0 w 200025"/>
                <a:gd name="connsiteY4" fmla="*/ 93404 h 186808"/>
                <a:gd name="connsiteX0" fmla="*/ 0 w 200026"/>
                <a:gd name="connsiteY0" fmla="*/ 93404 h 186808"/>
                <a:gd name="connsiteX1" fmla="*/ 100013 w 200026"/>
                <a:gd name="connsiteY1" fmla="*/ 0 h 186808"/>
                <a:gd name="connsiteX2" fmla="*/ 200026 w 200026"/>
                <a:gd name="connsiteY2" fmla="*/ 93404 h 186808"/>
                <a:gd name="connsiteX3" fmla="*/ 100013 w 200026"/>
                <a:gd name="connsiteY3" fmla="*/ 186808 h 186808"/>
                <a:gd name="connsiteX4" fmla="*/ 0 w 200026"/>
                <a:gd name="connsiteY4" fmla="*/ 93404 h 186808"/>
                <a:gd name="connsiteX0" fmla="*/ 0 w 200026"/>
                <a:gd name="connsiteY0" fmla="*/ 64829 h 158233"/>
                <a:gd name="connsiteX1" fmla="*/ 102394 w 200026"/>
                <a:gd name="connsiteY1" fmla="*/ 0 h 158233"/>
                <a:gd name="connsiteX2" fmla="*/ 200026 w 200026"/>
                <a:gd name="connsiteY2" fmla="*/ 64829 h 158233"/>
                <a:gd name="connsiteX3" fmla="*/ 100013 w 200026"/>
                <a:gd name="connsiteY3" fmla="*/ 158233 h 158233"/>
                <a:gd name="connsiteX4" fmla="*/ 0 w 200026"/>
                <a:gd name="connsiteY4" fmla="*/ 64829 h 15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6" h="158233">
                  <a:moveTo>
                    <a:pt x="0" y="64829"/>
                  </a:moveTo>
                  <a:cubicBezTo>
                    <a:pt x="0" y="13243"/>
                    <a:pt x="47158" y="0"/>
                    <a:pt x="102394" y="0"/>
                  </a:cubicBezTo>
                  <a:cubicBezTo>
                    <a:pt x="157630" y="0"/>
                    <a:pt x="200026" y="13243"/>
                    <a:pt x="200026" y="64829"/>
                  </a:cubicBezTo>
                  <a:cubicBezTo>
                    <a:pt x="200026" y="116415"/>
                    <a:pt x="155249" y="158233"/>
                    <a:pt x="100013" y="158233"/>
                  </a:cubicBezTo>
                  <a:cubicBezTo>
                    <a:pt x="44777" y="158233"/>
                    <a:pt x="0" y="116415"/>
                    <a:pt x="0" y="64829"/>
                  </a:cubicBezTo>
                  <a:close/>
                </a:path>
              </a:pathLst>
            </a:custGeom>
            <a:solidFill>
              <a:srgbClr val="FF3399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1422844" y="3408816"/>
              <a:ext cx="116160" cy="383836"/>
              <a:chOff x="1407319" y="3518147"/>
              <a:chExt cx="163616" cy="315897"/>
            </a:xfrm>
            <a:solidFill>
              <a:schemeClr val="bg1">
                <a:lumMod val="75000"/>
              </a:schemeClr>
            </a:solidFill>
          </p:grpSpPr>
          <p:sp>
            <p:nvSpPr>
              <p:cNvPr id="35" name="円/楕円 34"/>
              <p:cNvSpPr/>
              <p:nvPr/>
            </p:nvSpPr>
            <p:spPr bwMode="auto">
              <a:xfrm>
                <a:off x="1454776" y="3761804"/>
                <a:ext cx="116159" cy="4644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円/楕円 35"/>
              <p:cNvSpPr/>
              <p:nvPr/>
            </p:nvSpPr>
            <p:spPr bwMode="auto">
              <a:xfrm>
                <a:off x="1454776" y="3563868"/>
                <a:ext cx="116159" cy="4644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円/楕円 36"/>
              <p:cNvSpPr/>
              <p:nvPr/>
            </p:nvSpPr>
            <p:spPr bwMode="auto">
              <a:xfrm>
                <a:off x="1407319" y="3518147"/>
                <a:ext cx="94912" cy="315897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5139190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solidFill>
                  <a:srgbClr val="FFFF00"/>
                </a:solidFill>
              </a:rPr>
              <a:t>ドアを閉めて下さい</a:t>
            </a:r>
            <a:endParaRPr lang="ja-JP" altLang="en-US" sz="8000" dirty="0">
              <a:solidFill>
                <a:srgbClr val="FFFF00"/>
              </a:solidFill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3516594" y="809863"/>
            <a:ext cx="2617506" cy="3750068"/>
            <a:chOff x="627254" y="2668675"/>
            <a:chExt cx="1215136" cy="1740911"/>
          </a:xfrm>
        </p:grpSpPr>
        <p:sp>
          <p:nvSpPr>
            <p:cNvPr id="26" name="角丸四角形 25"/>
            <p:cNvSpPr/>
            <p:nvPr/>
          </p:nvSpPr>
          <p:spPr bwMode="auto">
            <a:xfrm>
              <a:off x="627254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2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角丸四角形 26"/>
            <p:cNvSpPr/>
            <p:nvPr/>
          </p:nvSpPr>
          <p:spPr bwMode="auto">
            <a:xfrm>
              <a:off x="717265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角丸四角形 112"/>
            <p:cNvSpPr/>
            <p:nvPr/>
          </p:nvSpPr>
          <p:spPr bwMode="auto">
            <a:xfrm>
              <a:off x="709613" y="2682807"/>
              <a:ext cx="90775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rgbClr val="0070C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28"/>
            <p:cNvSpPr/>
            <p:nvPr/>
          </p:nvSpPr>
          <p:spPr bwMode="auto">
            <a:xfrm>
              <a:off x="845851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" name="円/楕円 29"/>
            <p:cNvSpPr/>
            <p:nvPr/>
          </p:nvSpPr>
          <p:spPr bwMode="auto">
            <a:xfrm>
              <a:off x="934292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円/楕円 30"/>
            <p:cNvSpPr/>
            <p:nvPr/>
          </p:nvSpPr>
          <p:spPr bwMode="auto">
            <a:xfrm>
              <a:off x="1195101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円/楕円 31"/>
            <p:cNvSpPr/>
            <p:nvPr/>
          </p:nvSpPr>
          <p:spPr bwMode="auto">
            <a:xfrm>
              <a:off x="1283542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円/楕円 32"/>
            <p:cNvSpPr/>
            <p:nvPr/>
          </p:nvSpPr>
          <p:spPr bwMode="auto">
            <a:xfrm>
              <a:off x="1047762" y="3225524"/>
              <a:ext cx="231454" cy="270030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円/楕円 128"/>
            <p:cNvSpPr/>
            <p:nvPr/>
          </p:nvSpPr>
          <p:spPr bwMode="auto">
            <a:xfrm>
              <a:off x="1063478" y="3335061"/>
              <a:ext cx="200026" cy="158233"/>
            </a:xfrm>
            <a:custGeom>
              <a:avLst/>
              <a:gdLst>
                <a:gd name="connsiteX0" fmla="*/ 0 w 200025"/>
                <a:gd name="connsiteY0" fmla="*/ 93404 h 186808"/>
                <a:gd name="connsiteX1" fmla="*/ 100013 w 200025"/>
                <a:gd name="connsiteY1" fmla="*/ 0 h 186808"/>
                <a:gd name="connsiteX2" fmla="*/ 200026 w 200025"/>
                <a:gd name="connsiteY2" fmla="*/ 93404 h 186808"/>
                <a:gd name="connsiteX3" fmla="*/ 100013 w 200025"/>
                <a:gd name="connsiteY3" fmla="*/ 186808 h 186808"/>
                <a:gd name="connsiteX4" fmla="*/ 0 w 200025"/>
                <a:gd name="connsiteY4" fmla="*/ 93404 h 186808"/>
                <a:gd name="connsiteX0" fmla="*/ 0 w 200026"/>
                <a:gd name="connsiteY0" fmla="*/ 93404 h 186808"/>
                <a:gd name="connsiteX1" fmla="*/ 100013 w 200026"/>
                <a:gd name="connsiteY1" fmla="*/ 0 h 186808"/>
                <a:gd name="connsiteX2" fmla="*/ 200026 w 200026"/>
                <a:gd name="connsiteY2" fmla="*/ 93404 h 186808"/>
                <a:gd name="connsiteX3" fmla="*/ 100013 w 200026"/>
                <a:gd name="connsiteY3" fmla="*/ 186808 h 186808"/>
                <a:gd name="connsiteX4" fmla="*/ 0 w 200026"/>
                <a:gd name="connsiteY4" fmla="*/ 93404 h 186808"/>
                <a:gd name="connsiteX0" fmla="*/ 0 w 200026"/>
                <a:gd name="connsiteY0" fmla="*/ 64829 h 158233"/>
                <a:gd name="connsiteX1" fmla="*/ 102394 w 200026"/>
                <a:gd name="connsiteY1" fmla="*/ 0 h 158233"/>
                <a:gd name="connsiteX2" fmla="*/ 200026 w 200026"/>
                <a:gd name="connsiteY2" fmla="*/ 64829 h 158233"/>
                <a:gd name="connsiteX3" fmla="*/ 100013 w 200026"/>
                <a:gd name="connsiteY3" fmla="*/ 158233 h 158233"/>
                <a:gd name="connsiteX4" fmla="*/ 0 w 200026"/>
                <a:gd name="connsiteY4" fmla="*/ 64829 h 15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6" h="158233">
                  <a:moveTo>
                    <a:pt x="0" y="64829"/>
                  </a:moveTo>
                  <a:cubicBezTo>
                    <a:pt x="0" y="13243"/>
                    <a:pt x="47158" y="0"/>
                    <a:pt x="102394" y="0"/>
                  </a:cubicBezTo>
                  <a:cubicBezTo>
                    <a:pt x="157630" y="0"/>
                    <a:pt x="200026" y="13243"/>
                    <a:pt x="200026" y="64829"/>
                  </a:cubicBezTo>
                  <a:cubicBezTo>
                    <a:pt x="200026" y="116415"/>
                    <a:pt x="155249" y="158233"/>
                    <a:pt x="100013" y="158233"/>
                  </a:cubicBezTo>
                  <a:cubicBezTo>
                    <a:pt x="44777" y="158233"/>
                    <a:pt x="0" y="116415"/>
                    <a:pt x="0" y="64829"/>
                  </a:cubicBezTo>
                  <a:close/>
                </a:path>
              </a:pathLst>
            </a:custGeom>
            <a:solidFill>
              <a:srgbClr val="FF3399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5" name="グループ化 34"/>
            <p:cNvGrpSpPr/>
            <p:nvPr/>
          </p:nvGrpSpPr>
          <p:grpSpPr>
            <a:xfrm>
              <a:off x="1422844" y="3408816"/>
              <a:ext cx="116160" cy="383836"/>
              <a:chOff x="1407319" y="3518147"/>
              <a:chExt cx="163616" cy="315897"/>
            </a:xfrm>
            <a:solidFill>
              <a:schemeClr val="bg1">
                <a:lumMod val="75000"/>
              </a:schemeClr>
            </a:solidFill>
          </p:grpSpPr>
          <p:sp>
            <p:nvSpPr>
              <p:cNvPr id="36" name="円/楕円 35"/>
              <p:cNvSpPr/>
              <p:nvPr/>
            </p:nvSpPr>
            <p:spPr bwMode="auto">
              <a:xfrm>
                <a:off x="1454776" y="3761804"/>
                <a:ext cx="116159" cy="4644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円/楕円 36"/>
              <p:cNvSpPr/>
              <p:nvPr/>
            </p:nvSpPr>
            <p:spPr bwMode="auto">
              <a:xfrm>
                <a:off x="1454776" y="3563868"/>
                <a:ext cx="116159" cy="4644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円/楕円 37"/>
              <p:cNvSpPr/>
              <p:nvPr/>
            </p:nvSpPr>
            <p:spPr bwMode="auto">
              <a:xfrm>
                <a:off x="1407319" y="3518147"/>
                <a:ext cx="94912" cy="315897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572549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本当に閉まった？確認した？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0" y="5364215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solidFill>
                  <a:srgbClr val="FFFF00"/>
                </a:solidFill>
              </a:rPr>
              <a:t>ドアを閉めて下さい</a:t>
            </a:r>
            <a:endParaRPr lang="ja-JP" altLang="en-US" sz="8000" dirty="0">
              <a:solidFill>
                <a:srgbClr val="FFFF00"/>
              </a:solidFill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3668994" y="1595278"/>
            <a:ext cx="2312706" cy="3313384"/>
            <a:chOff x="627254" y="2668675"/>
            <a:chExt cx="1215136" cy="1740911"/>
          </a:xfrm>
        </p:grpSpPr>
        <p:sp>
          <p:nvSpPr>
            <p:cNvPr id="28" name="角丸四角形 27"/>
            <p:cNvSpPr/>
            <p:nvPr/>
          </p:nvSpPr>
          <p:spPr bwMode="auto">
            <a:xfrm>
              <a:off x="627254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2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角丸四角形 28"/>
            <p:cNvSpPr/>
            <p:nvPr/>
          </p:nvSpPr>
          <p:spPr bwMode="auto">
            <a:xfrm>
              <a:off x="717265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角丸四角形 112"/>
            <p:cNvSpPr/>
            <p:nvPr/>
          </p:nvSpPr>
          <p:spPr bwMode="auto">
            <a:xfrm>
              <a:off x="709613" y="2682807"/>
              <a:ext cx="90775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rgbClr val="0070C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 bwMode="auto">
            <a:xfrm>
              <a:off x="845851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円/楕円 31"/>
            <p:cNvSpPr/>
            <p:nvPr/>
          </p:nvSpPr>
          <p:spPr bwMode="auto">
            <a:xfrm>
              <a:off x="934292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円/楕円 32"/>
            <p:cNvSpPr/>
            <p:nvPr/>
          </p:nvSpPr>
          <p:spPr bwMode="auto">
            <a:xfrm>
              <a:off x="1195101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円/楕円 33"/>
            <p:cNvSpPr/>
            <p:nvPr/>
          </p:nvSpPr>
          <p:spPr bwMode="auto">
            <a:xfrm>
              <a:off x="1283542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円/楕円 34"/>
            <p:cNvSpPr/>
            <p:nvPr/>
          </p:nvSpPr>
          <p:spPr bwMode="auto">
            <a:xfrm>
              <a:off x="1047762" y="3225524"/>
              <a:ext cx="231454" cy="270030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円/楕円 128"/>
            <p:cNvSpPr/>
            <p:nvPr/>
          </p:nvSpPr>
          <p:spPr bwMode="auto">
            <a:xfrm>
              <a:off x="1063478" y="3335061"/>
              <a:ext cx="200026" cy="158233"/>
            </a:xfrm>
            <a:custGeom>
              <a:avLst/>
              <a:gdLst>
                <a:gd name="connsiteX0" fmla="*/ 0 w 200025"/>
                <a:gd name="connsiteY0" fmla="*/ 93404 h 186808"/>
                <a:gd name="connsiteX1" fmla="*/ 100013 w 200025"/>
                <a:gd name="connsiteY1" fmla="*/ 0 h 186808"/>
                <a:gd name="connsiteX2" fmla="*/ 200026 w 200025"/>
                <a:gd name="connsiteY2" fmla="*/ 93404 h 186808"/>
                <a:gd name="connsiteX3" fmla="*/ 100013 w 200025"/>
                <a:gd name="connsiteY3" fmla="*/ 186808 h 186808"/>
                <a:gd name="connsiteX4" fmla="*/ 0 w 200025"/>
                <a:gd name="connsiteY4" fmla="*/ 93404 h 186808"/>
                <a:gd name="connsiteX0" fmla="*/ 0 w 200026"/>
                <a:gd name="connsiteY0" fmla="*/ 93404 h 186808"/>
                <a:gd name="connsiteX1" fmla="*/ 100013 w 200026"/>
                <a:gd name="connsiteY1" fmla="*/ 0 h 186808"/>
                <a:gd name="connsiteX2" fmla="*/ 200026 w 200026"/>
                <a:gd name="connsiteY2" fmla="*/ 93404 h 186808"/>
                <a:gd name="connsiteX3" fmla="*/ 100013 w 200026"/>
                <a:gd name="connsiteY3" fmla="*/ 186808 h 186808"/>
                <a:gd name="connsiteX4" fmla="*/ 0 w 200026"/>
                <a:gd name="connsiteY4" fmla="*/ 93404 h 186808"/>
                <a:gd name="connsiteX0" fmla="*/ 0 w 200026"/>
                <a:gd name="connsiteY0" fmla="*/ 64829 h 158233"/>
                <a:gd name="connsiteX1" fmla="*/ 102394 w 200026"/>
                <a:gd name="connsiteY1" fmla="*/ 0 h 158233"/>
                <a:gd name="connsiteX2" fmla="*/ 200026 w 200026"/>
                <a:gd name="connsiteY2" fmla="*/ 64829 h 158233"/>
                <a:gd name="connsiteX3" fmla="*/ 100013 w 200026"/>
                <a:gd name="connsiteY3" fmla="*/ 158233 h 158233"/>
                <a:gd name="connsiteX4" fmla="*/ 0 w 200026"/>
                <a:gd name="connsiteY4" fmla="*/ 64829 h 15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6" h="158233">
                  <a:moveTo>
                    <a:pt x="0" y="64829"/>
                  </a:moveTo>
                  <a:cubicBezTo>
                    <a:pt x="0" y="13243"/>
                    <a:pt x="47158" y="0"/>
                    <a:pt x="102394" y="0"/>
                  </a:cubicBezTo>
                  <a:cubicBezTo>
                    <a:pt x="157630" y="0"/>
                    <a:pt x="200026" y="13243"/>
                    <a:pt x="200026" y="64829"/>
                  </a:cubicBezTo>
                  <a:cubicBezTo>
                    <a:pt x="200026" y="116415"/>
                    <a:pt x="155249" y="158233"/>
                    <a:pt x="100013" y="158233"/>
                  </a:cubicBezTo>
                  <a:cubicBezTo>
                    <a:pt x="44777" y="158233"/>
                    <a:pt x="0" y="116415"/>
                    <a:pt x="0" y="64829"/>
                  </a:cubicBezTo>
                  <a:close/>
                </a:path>
              </a:pathLst>
            </a:custGeom>
            <a:solidFill>
              <a:srgbClr val="FF3399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7" name="グループ化 36"/>
            <p:cNvGrpSpPr/>
            <p:nvPr/>
          </p:nvGrpSpPr>
          <p:grpSpPr>
            <a:xfrm>
              <a:off x="1422844" y="3408816"/>
              <a:ext cx="116160" cy="383836"/>
              <a:chOff x="1407319" y="3518147"/>
              <a:chExt cx="163616" cy="315897"/>
            </a:xfrm>
            <a:solidFill>
              <a:schemeClr val="bg1">
                <a:lumMod val="75000"/>
              </a:schemeClr>
            </a:solidFill>
          </p:grpSpPr>
          <p:sp>
            <p:nvSpPr>
              <p:cNvPr id="38" name="円/楕円 37"/>
              <p:cNvSpPr/>
              <p:nvPr/>
            </p:nvSpPr>
            <p:spPr bwMode="auto">
              <a:xfrm>
                <a:off x="1454776" y="3761804"/>
                <a:ext cx="116159" cy="4644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/楕円 38"/>
              <p:cNvSpPr/>
              <p:nvPr/>
            </p:nvSpPr>
            <p:spPr bwMode="auto">
              <a:xfrm>
                <a:off x="1454776" y="3563868"/>
                <a:ext cx="116159" cy="4644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円/楕円 39"/>
              <p:cNvSpPr/>
              <p:nvPr/>
            </p:nvSpPr>
            <p:spPr bwMode="auto">
              <a:xfrm>
                <a:off x="1407319" y="3518147"/>
                <a:ext cx="94912" cy="315897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ご協力お願いします</a:t>
            </a:r>
            <a:endParaRPr kumimoji="1"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0" y="5364215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solidFill>
                  <a:srgbClr val="FFFF00"/>
                </a:solidFill>
              </a:rPr>
              <a:t>ドアを閉めて下さい</a:t>
            </a:r>
            <a:endParaRPr lang="ja-JP" altLang="en-US" sz="8000" dirty="0">
              <a:solidFill>
                <a:srgbClr val="FFFF00"/>
              </a:solidFill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3668994" y="1595278"/>
            <a:ext cx="2312706" cy="3313384"/>
            <a:chOff x="627254" y="2668675"/>
            <a:chExt cx="1215136" cy="1740911"/>
          </a:xfrm>
        </p:grpSpPr>
        <p:sp>
          <p:nvSpPr>
            <p:cNvPr id="28" name="角丸四角形 27"/>
            <p:cNvSpPr/>
            <p:nvPr/>
          </p:nvSpPr>
          <p:spPr bwMode="auto">
            <a:xfrm>
              <a:off x="627254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2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角丸四角形 28"/>
            <p:cNvSpPr/>
            <p:nvPr/>
          </p:nvSpPr>
          <p:spPr bwMode="auto">
            <a:xfrm>
              <a:off x="717265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角丸四角形 112"/>
            <p:cNvSpPr/>
            <p:nvPr/>
          </p:nvSpPr>
          <p:spPr bwMode="auto">
            <a:xfrm>
              <a:off x="709613" y="2682807"/>
              <a:ext cx="90775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rgbClr val="0070C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 bwMode="auto">
            <a:xfrm>
              <a:off x="845851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円/楕円 31"/>
            <p:cNvSpPr/>
            <p:nvPr/>
          </p:nvSpPr>
          <p:spPr bwMode="auto">
            <a:xfrm>
              <a:off x="934292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円/楕円 32"/>
            <p:cNvSpPr/>
            <p:nvPr/>
          </p:nvSpPr>
          <p:spPr bwMode="auto">
            <a:xfrm>
              <a:off x="1195101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円/楕円 33"/>
            <p:cNvSpPr/>
            <p:nvPr/>
          </p:nvSpPr>
          <p:spPr bwMode="auto">
            <a:xfrm>
              <a:off x="1283542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円/楕円 34"/>
            <p:cNvSpPr/>
            <p:nvPr/>
          </p:nvSpPr>
          <p:spPr bwMode="auto">
            <a:xfrm>
              <a:off x="1047762" y="3225524"/>
              <a:ext cx="231454" cy="270030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円/楕円 128"/>
            <p:cNvSpPr/>
            <p:nvPr/>
          </p:nvSpPr>
          <p:spPr bwMode="auto">
            <a:xfrm>
              <a:off x="1063478" y="3335061"/>
              <a:ext cx="200026" cy="158233"/>
            </a:xfrm>
            <a:custGeom>
              <a:avLst/>
              <a:gdLst>
                <a:gd name="connsiteX0" fmla="*/ 0 w 200025"/>
                <a:gd name="connsiteY0" fmla="*/ 93404 h 186808"/>
                <a:gd name="connsiteX1" fmla="*/ 100013 w 200025"/>
                <a:gd name="connsiteY1" fmla="*/ 0 h 186808"/>
                <a:gd name="connsiteX2" fmla="*/ 200026 w 200025"/>
                <a:gd name="connsiteY2" fmla="*/ 93404 h 186808"/>
                <a:gd name="connsiteX3" fmla="*/ 100013 w 200025"/>
                <a:gd name="connsiteY3" fmla="*/ 186808 h 186808"/>
                <a:gd name="connsiteX4" fmla="*/ 0 w 200025"/>
                <a:gd name="connsiteY4" fmla="*/ 93404 h 186808"/>
                <a:gd name="connsiteX0" fmla="*/ 0 w 200026"/>
                <a:gd name="connsiteY0" fmla="*/ 93404 h 186808"/>
                <a:gd name="connsiteX1" fmla="*/ 100013 w 200026"/>
                <a:gd name="connsiteY1" fmla="*/ 0 h 186808"/>
                <a:gd name="connsiteX2" fmla="*/ 200026 w 200026"/>
                <a:gd name="connsiteY2" fmla="*/ 93404 h 186808"/>
                <a:gd name="connsiteX3" fmla="*/ 100013 w 200026"/>
                <a:gd name="connsiteY3" fmla="*/ 186808 h 186808"/>
                <a:gd name="connsiteX4" fmla="*/ 0 w 200026"/>
                <a:gd name="connsiteY4" fmla="*/ 93404 h 186808"/>
                <a:gd name="connsiteX0" fmla="*/ 0 w 200026"/>
                <a:gd name="connsiteY0" fmla="*/ 64829 h 158233"/>
                <a:gd name="connsiteX1" fmla="*/ 102394 w 200026"/>
                <a:gd name="connsiteY1" fmla="*/ 0 h 158233"/>
                <a:gd name="connsiteX2" fmla="*/ 200026 w 200026"/>
                <a:gd name="connsiteY2" fmla="*/ 64829 h 158233"/>
                <a:gd name="connsiteX3" fmla="*/ 100013 w 200026"/>
                <a:gd name="connsiteY3" fmla="*/ 158233 h 158233"/>
                <a:gd name="connsiteX4" fmla="*/ 0 w 200026"/>
                <a:gd name="connsiteY4" fmla="*/ 64829 h 15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6" h="158233">
                  <a:moveTo>
                    <a:pt x="0" y="64829"/>
                  </a:moveTo>
                  <a:cubicBezTo>
                    <a:pt x="0" y="13243"/>
                    <a:pt x="47158" y="0"/>
                    <a:pt x="102394" y="0"/>
                  </a:cubicBezTo>
                  <a:cubicBezTo>
                    <a:pt x="157630" y="0"/>
                    <a:pt x="200026" y="13243"/>
                    <a:pt x="200026" y="64829"/>
                  </a:cubicBezTo>
                  <a:cubicBezTo>
                    <a:pt x="200026" y="116415"/>
                    <a:pt x="155249" y="158233"/>
                    <a:pt x="100013" y="158233"/>
                  </a:cubicBezTo>
                  <a:cubicBezTo>
                    <a:pt x="44777" y="158233"/>
                    <a:pt x="0" y="116415"/>
                    <a:pt x="0" y="64829"/>
                  </a:cubicBezTo>
                  <a:close/>
                </a:path>
              </a:pathLst>
            </a:custGeom>
            <a:solidFill>
              <a:srgbClr val="FF3399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7" name="グループ化 36"/>
            <p:cNvGrpSpPr/>
            <p:nvPr/>
          </p:nvGrpSpPr>
          <p:grpSpPr>
            <a:xfrm>
              <a:off x="1422844" y="3408816"/>
              <a:ext cx="116160" cy="383836"/>
              <a:chOff x="1407319" y="3518147"/>
              <a:chExt cx="163616" cy="315897"/>
            </a:xfrm>
            <a:solidFill>
              <a:schemeClr val="bg1">
                <a:lumMod val="75000"/>
              </a:schemeClr>
            </a:solidFill>
          </p:grpSpPr>
          <p:sp>
            <p:nvSpPr>
              <p:cNvPr id="38" name="円/楕円 37"/>
              <p:cNvSpPr/>
              <p:nvPr/>
            </p:nvSpPr>
            <p:spPr bwMode="auto">
              <a:xfrm>
                <a:off x="1454776" y="3761804"/>
                <a:ext cx="116159" cy="4644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/楕円 38"/>
              <p:cNvSpPr/>
              <p:nvPr/>
            </p:nvSpPr>
            <p:spPr bwMode="auto">
              <a:xfrm>
                <a:off x="1454776" y="3563868"/>
                <a:ext cx="116159" cy="4644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円/楕円 39"/>
              <p:cNvSpPr/>
              <p:nvPr/>
            </p:nvSpPr>
            <p:spPr bwMode="auto">
              <a:xfrm>
                <a:off x="1407319" y="3518147"/>
                <a:ext cx="94912" cy="315897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2225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pop480_ドアを閉めて下さい</dc:title>
  <dc:subject>pop480_ドアを閉めて下さい</dc:subject>
  <dc:creator>http://www.digipot.net</dc:creator>
  <cp:lastModifiedBy/>
  <cp:revision>1</cp:revision>
  <dcterms:created xsi:type="dcterms:W3CDTF">2015-01-17T05:17:30Z</dcterms:created>
  <dcterms:modified xsi:type="dcterms:W3CDTF">2015-01-17T05:17:33Z</dcterms:modified>
  <cp:version>1</cp:version>
</cp:coreProperties>
</file>